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2"/>
  </p:sldMasterIdLst>
  <p:notesMasterIdLst>
    <p:notesMasterId r:id="rId4"/>
  </p:notesMasterIdLst>
  <p:handoutMasterIdLst>
    <p:handoutMasterId r:id="rId5"/>
  </p:handoutMasterIdLst>
  <p:sldIdLst>
    <p:sldId id="256" r:id="rId3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1" d="100"/>
          <a:sy n="51" d="100"/>
        </p:scale>
        <p:origin x="2196" y="90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796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0B7FC6-8DFF-4A9F-8857-68BCF3035046}" type="datetimeFigureOut">
              <a:rPr lang="en-US" smtClean="0"/>
              <a:t>3/28/2015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912E72-D0E9-46D5-801F-E4DACDF423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2246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1651C-9604-48ED-A2D8-AE329E13527D}" type="datetimeFigureOut">
              <a:rPr lang="en-US" smtClean="0"/>
              <a:t>3/28/2015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89959D-3D2B-47C3-BCBD-CEB0F6C40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340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yer 8.5 x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710816" y="823067"/>
            <a:ext cx="4422658" cy="976977"/>
          </a:xfrm>
        </p:spPr>
        <p:txBody>
          <a:bodyPr lIns="0" tIns="0" rIns="0" bIns="0" anchor="t">
            <a:noAutofit/>
          </a:bodyPr>
          <a:lstStyle>
            <a:lvl1pPr marL="0" indent="0">
              <a:lnSpc>
                <a:spcPct val="82000"/>
              </a:lnSpc>
              <a:spcBef>
                <a:spcPts val="0"/>
              </a:spcBef>
              <a:buNone/>
              <a:defRPr sz="9000" cap="all" baseline="0">
                <a:solidFill>
                  <a:schemeClr val="tx2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Add text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710816" y="1928578"/>
            <a:ext cx="4422658" cy="2011597"/>
          </a:xfrm>
        </p:spPr>
        <p:txBody>
          <a:bodyPr lIns="0" tIns="0" rIns="0" bIns="0" anchor="t">
            <a:noAutofit/>
          </a:bodyPr>
          <a:lstStyle>
            <a:lvl1pPr marL="0" indent="0">
              <a:lnSpc>
                <a:spcPct val="82000"/>
              </a:lnSpc>
              <a:spcBef>
                <a:spcPts val="0"/>
              </a:spcBef>
              <a:buNone/>
              <a:defRPr sz="9000" cap="all" baseline="0">
                <a:solidFill>
                  <a:schemeClr val="accent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Add text</a:t>
            </a:r>
            <a:endParaRPr lang="en-US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710816" y="4377004"/>
            <a:ext cx="4422658" cy="236271"/>
          </a:xfrm>
        </p:spPr>
        <p:txBody>
          <a:bodyPr lIns="0" tIns="0" rIns="0" bIns="0" anchor="t">
            <a:noAutofit/>
          </a:bodyPr>
          <a:lstStyle>
            <a:lvl1pPr marL="0" indent="0">
              <a:lnSpc>
                <a:spcPct val="82000"/>
              </a:lnSpc>
              <a:spcBef>
                <a:spcPts val="0"/>
              </a:spcBef>
              <a:buNone/>
              <a:defRPr sz="2400" cap="all" baseline="0">
                <a:solidFill>
                  <a:schemeClr val="accent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Add text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710816" y="4773879"/>
            <a:ext cx="4422658" cy="894566"/>
          </a:xfrm>
        </p:spPr>
        <p:txBody>
          <a:bodyPr lIns="0" tIns="0" rIns="0" bIns="0" anchor="t">
            <a:noAutofit/>
          </a:bodyPr>
          <a:lstStyle>
            <a:lvl1pPr marL="0" indent="0">
              <a:lnSpc>
                <a:spcPct val="82000"/>
              </a:lnSpc>
              <a:spcBef>
                <a:spcPts val="0"/>
              </a:spcBef>
              <a:buNone/>
              <a:defRPr sz="3800" cap="none" baseline="0">
                <a:solidFill>
                  <a:schemeClr val="tx2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Add text</a:t>
            </a:r>
            <a:endParaRPr lang="en-US" dirty="0"/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710816" y="6077467"/>
            <a:ext cx="4422658" cy="236271"/>
          </a:xfrm>
        </p:spPr>
        <p:txBody>
          <a:bodyPr lIns="0" tIns="0" rIns="0" bIns="0" anchor="t">
            <a:noAutofit/>
          </a:bodyPr>
          <a:lstStyle>
            <a:lvl1pPr marL="0" indent="0">
              <a:lnSpc>
                <a:spcPct val="82000"/>
              </a:lnSpc>
              <a:spcBef>
                <a:spcPts val="0"/>
              </a:spcBef>
              <a:buNone/>
              <a:defRPr sz="2400" cap="all" baseline="0">
                <a:solidFill>
                  <a:schemeClr val="accent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Add text</a:t>
            </a:r>
            <a:endParaRPr lang="en-US" dirty="0"/>
          </a:p>
        </p:txBody>
      </p:sp>
      <p:sp>
        <p:nvSpPr>
          <p:cNvPr id="16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10816" y="6474342"/>
            <a:ext cx="4422658" cy="894566"/>
          </a:xfrm>
        </p:spPr>
        <p:txBody>
          <a:bodyPr lIns="0" tIns="0" rIns="0" bIns="0" anchor="t">
            <a:noAutofit/>
          </a:bodyPr>
          <a:lstStyle>
            <a:lvl1pPr marL="0" indent="0">
              <a:lnSpc>
                <a:spcPct val="82000"/>
              </a:lnSpc>
              <a:spcBef>
                <a:spcPts val="0"/>
              </a:spcBef>
              <a:buNone/>
              <a:defRPr sz="3800" cap="none" baseline="0">
                <a:solidFill>
                  <a:schemeClr val="tx2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Add text</a:t>
            </a:r>
            <a:endParaRPr lang="en-US" dirty="0"/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710816" y="7511224"/>
            <a:ext cx="4422658" cy="453200"/>
          </a:xfrm>
        </p:spPr>
        <p:txBody>
          <a:bodyPr lIns="0" tIns="0" rIns="0" bIns="0" anchor="t">
            <a:noAutofit/>
          </a:bodyPr>
          <a:lstStyle>
            <a:lvl1pPr marL="0" indent="0">
              <a:lnSpc>
                <a:spcPct val="82000"/>
              </a:lnSpc>
              <a:spcBef>
                <a:spcPts val="0"/>
              </a:spcBef>
              <a:buNone/>
              <a:defRPr sz="1400" cap="none" baseline="0">
                <a:solidFill>
                  <a:schemeClr val="accent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Add text</a:t>
            </a:r>
            <a:endParaRPr lang="en-US" dirty="0"/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710816" y="8051876"/>
            <a:ext cx="4422658" cy="792490"/>
          </a:xfrm>
        </p:spPr>
        <p:txBody>
          <a:bodyPr lIns="0" tIns="0" rIns="0" bIns="0" anchor="t">
            <a:no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buNone/>
              <a:defRPr sz="1400" cap="none" baseline="0">
                <a:solidFill>
                  <a:schemeClr val="tx2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Add text (use Insert &gt; Symbol to add a small dot between words]</a:t>
            </a:r>
            <a:endParaRPr lang="en-US" dirty="0"/>
          </a:p>
        </p:txBody>
      </p:sp>
      <p:sp>
        <p:nvSpPr>
          <p:cNvPr id="19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710816" y="9184576"/>
            <a:ext cx="4422658" cy="238316"/>
          </a:xfrm>
        </p:spPr>
        <p:txBody>
          <a:bodyPr lIns="0" tIns="0" rIns="0" bIns="0" anchor="t">
            <a:noAutofit/>
          </a:bodyPr>
          <a:lstStyle>
            <a:lvl1pPr marL="0" indent="0">
              <a:lnSpc>
                <a:spcPct val="82000"/>
              </a:lnSpc>
              <a:spcBef>
                <a:spcPts val="0"/>
              </a:spcBef>
              <a:buNone/>
              <a:defRPr sz="2400" cap="all" baseline="0">
                <a:solidFill>
                  <a:schemeClr val="accent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Add text</a:t>
            </a:r>
            <a:endParaRPr lang="en-US" dirty="0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5443237" y="823067"/>
            <a:ext cx="1936131" cy="572596"/>
          </a:xfrm>
        </p:spPr>
        <p:txBody>
          <a:bodyPr lIns="0" tIns="0" rIns="0" bIns="0" anchor="t">
            <a:noAutofit/>
          </a:bodyPr>
          <a:lstStyle>
            <a:lvl1pPr marL="0" indent="0">
              <a:lnSpc>
                <a:spcPct val="82000"/>
              </a:lnSpc>
              <a:spcBef>
                <a:spcPts val="0"/>
              </a:spcBef>
              <a:buNone/>
              <a:defRPr sz="2400" cap="all" baseline="0">
                <a:solidFill>
                  <a:schemeClr val="tx2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Add text</a:t>
            </a:r>
            <a:endParaRPr lang="en-US" dirty="0"/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2" hasCustomPrompt="1"/>
          </p:nvPr>
        </p:nvSpPr>
        <p:spPr>
          <a:xfrm>
            <a:off x="5443237" y="1800045"/>
            <a:ext cx="1936131" cy="666824"/>
          </a:xfrm>
        </p:spPr>
        <p:txBody>
          <a:bodyPr lIns="0" tIns="0" rIns="0" bIns="0" anchor="b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400" cap="all" baseline="0">
                <a:solidFill>
                  <a:schemeClr val="accent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Add text</a:t>
            </a:r>
            <a:endParaRPr lang="en-US" dirty="0"/>
          </a:p>
        </p:txBody>
      </p:sp>
      <p:sp>
        <p:nvSpPr>
          <p:cNvPr id="22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5443237" y="2466869"/>
            <a:ext cx="1936131" cy="910766"/>
          </a:xfrm>
        </p:spPr>
        <p:txBody>
          <a:bodyPr lIns="0" tIns="0" rIns="0" bIns="0" anchor="t">
            <a:noAutofit/>
          </a:bodyPr>
          <a:lstStyle>
            <a:lvl1pPr marL="0" indent="0">
              <a:lnSpc>
                <a:spcPct val="105000"/>
              </a:lnSpc>
              <a:spcBef>
                <a:spcPts val="0"/>
              </a:spcBef>
              <a:buNone/>
              <a:defRPr sz="1400" cap="none" baseline="0">
                <a:solidFill>
                  <a:schemeClr val="tx2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Add text</a:t>
            </a:r>
            <a:endParaRPr lang="en-US" dirty="0"/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24" hasCustomPrompt="1"/>
          </p:nvPr>
        </p:nvSpPr>
        <p:spPr>
          <a:xfrm>
            <a:off x="5443237" y="3377636"/>
            <a:ext cx="1936131" cy="666824"/>
          </a:xfrm>
        </p:spPr>
        <p:txBody>
          <a:bodyPr lIns="0" tIns="0" rIns="0" bIns="0" anchor="b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400" cap="all" baseline="0">
                <a:solidFill>
                  <a:schemeClr val="accent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Add text</a:t>
            </a:r>
            <a:endParaRPr lang="en-US" dirty="0"/>
          </a:p>
        </p:txBody>
      </p:sp>
      <p:sp>
        <p:nvSpPr>
          <p:cNvPr id="26" name="Text Placeholder 8"/>
          <p:cNvSpPr>
            <a:spLocks noGrp="1"/>
          </p:cNvSpPr>
          <p:nvPr>
            <p:ph type="body" sz="quarter" idx="25" hasCustomPrompt="1"/>
          </p:nvPr>
        </p:nvSpPr>
        <p:spPr>
          <a:xfrm>
            <a:off x="5443237" y="4044459"/>
            <a:ext cx="1936131" cy="910768"/>
          </a:xfrm>
        </p:spPr>
        <p:txBody>
          <a:bodyPr lIns="0" tIns="0" rIns="0" bIns="0" anchor="t">
            <a:noAutofit/>
          </a:bodyPr>
          <a:lstStyle>
            <a:lvl1pPr marL="0" indent="0">
              <a:lnSpc>
                <a:spcPct val="105000"/>
              </a:lnSpc>
              <a:spcBef>
                <a:spcPts val="0"/>
              </a:spcBef>
              <a:buNone/>
              <a:defRPr sz="1400" cap="none" baseline="0">
                <a:solidFill>
                  <a:schemeClr val="tx2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Add text</a:t>
            </a:r>
            <a:endParaRPr lang="en-US" dirty="0"/>
          </a:p>
        </p:txBody>
      </p:sp>
      <p:sp>
        <p:nvSpPr>
          <p:cNvPr id="27" name="Text Placeholder 8"/>
          <p:cNvSpPr>
            <a:spLocks noGrp="1"/>
          </p:cNvSpPr>
          <p:nvPr>
            <p:ph type="body" sz="quarter" idx="26" hasCustomPrompt="1"/>
          </p:nvPr>
        </p:nvSpPr>
        <p:spPr>
          <a:xfrm>
            <a:off x="5443237" y="4955227"/>
            <a:ext cx="1936131" cy="666824"/>
          </a:xfrm>
        </p:spPr>
        <p:txBody>
          <a:bodyPr lIns="0" tIns="0" rIns="0" bIns="0" anchor="b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400" cap="all" baseline="0">
                <a:solidFill>
                  <a:schemeClr val="accent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Add text</a:t>
            </a:r>
            <a:endParaRPr lang="en-US" dirty="0"/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5443237" y="5622051"/>
            <a:ext cx="1936131" cy="1835215"/>
          </a:xfrm>
        </p:spPr>
        <p:txBody>
          <a:bodyPr lIns="0" tIns="0" rIns="0" bIns="0" anchor="t">
            <a:noAutofit/>
          </a:bodyPr>
          <a:lstStyle>
            <a:lvl1pPr marL="0" indent="0">
              <a:lnSpc>
                <a:spcPct val="105000"/>
              </a:lnSpc>
              <a:spcBef>
                <a:spcPts val="0"/>
              </a:spcBef>
              <a:buNone/>
              <a:defRPr sz="1400" cap="none" baseline="0">
                <a:solidFill>
                  <a:schemeClr val="tx2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Add text</a:t>
            </a:r>
            <a:endParaRPr lang="en-US" dirty="0"/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28" hasCustomPrompt="1"/>
          </p:nvPr>
        </p:nvSpPr>
        <p:spPr>
          <a:xfrm>
            <a:off x="5443237" y="7457267"/>
            <a:ext cx="1936131" cy="666824"/>
          </a:xfrm>
        </p:spPr>
        <p:txBody>
          <a:bodyPr lIns="0" tIns="0" rIns="0" bIns="0" anchor="b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400" cap="all" baseline="0">
                <a:solidFill>
                  <a:schemeClr val="accent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Add text</a:t>
            </a:r>
            <a:endParaRPr lang="en-US" dirty="0"/>
          </a:p>
        </p:txBody>
      </p:sp>
      <p:sp>
        <p:nvSpPr>
          <p:cNvPr id="30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5443237" y="8124090"/>
            <a:ext cx="1936131" cy="1298802"/>
          </a:xfrm>
        </p:spPr>
        <p:txBody>
          <a:bodyPr lIns="0" tIns="0" rIns="0" bIns="0" anchor="t">
            <a:noAutofit/>
          </a:bodyPr>
          <a:lstStyle>
            <a:lvl1pPr marL="0" indent="0">
              <a:lnSpc>
                <a:spcPct val="105000"/>
              </a:lnSpc>
              <a:spcBef>
                <a:spcPts val="0"/>
              </a:spcBef>
              <a:buNone/>
              <a:defRPr sz="1400" cap="none" baseline="0">
                <a:solidFill>
                  <a:schemeClr val="tx2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Add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2214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4" y="567603"/>
            <a:ext cx="4518910" cy="37637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Add text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4299283"/>
            <a:ext cx="4518911" cy="52297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529010"/>
            <a:ext cx="1748790" cy="32915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5D3D48-5C63-4CD0-B9D2-B4D2F496D790}" type="datetimeFigureOut">
              <a:rPr lang="en-US" smtClean="0"/>
              <a:pPr/>
              <a:t>3/28/2015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529010"/>
            <a:ext cx="2623185" cy="32915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529010"/>
            <a:ext cx="1748790" cy="32915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AEA7-0C3C-4CCF-BA6B-669D7915826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5225867" y="535519"/>
            <a:ext cx="0" cy="8993491"/>
          </a:xfrm>
          <a:prstGeom prst="line">
            <a:avLst/>
          </a:prstGeom>
          <a:ln w="76200" cmpd="thickThin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8109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9000" kern="120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2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2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2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2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2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425066" y="703665"/>
            <a:ext cx="4708408" cy="2673970"/>
          </a:xfrm>
        </p:spPr>
        <p:txBody>
          <a:bodyPr/>
          <a:lstStyle/>
          <a:p>
            <a:r>
              <a:rPr lang="en-US" dirty="0" smtClean="0"/>
              <a:t>Support</a:t>
            </a:r>
          </a:p>
          <a:p>
            <a:r>
              <a:rPr lang="en-US" dirty="0" smtClean="0"/>
              <a:t>Young</a:t>
            </a:r>
          </a:p>
          <a:p>
            <a:r>
              <a:rPr lang="en-US" dirty="0" smtClean="0"/>
              <a:t>Muslims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When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March 30</a:t>
            </a:r>
            <a:r>
              <a:rPr lang="en-US" dirty="0" smtClean="0"/>
              <a:t>, 2015</a:t>
            </a:r>
            <a:endParaRPr lang="en-US" dirty="0" smtClean="0"/>
          </a:p>
          <a:p>
            <a:r>
              <a:rPr lang="en-US" dirty="0" smtClean="0"/>
              <a:t>11pm</a:t>
            </a:r>
            <a:r>
              <a:rPr lang="en-US" dirty="0" smtClean="0"/>
              <a:t> </a:t>
            </a:r>
            <a:r>
              <a:rPr lang="en-US" dirty="0" smtClean="0"/>
              <a:t>– 12pm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Where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/>
          </p:nvPr>
        </p:nvSpPr>
        <p:spPr>
          <a:xfrm>
            <a:off x="710816" y="6418648"/>
            <a:ext cx="4422658" cy="894566"/>
          </a:xfrm>
        </p:spPr>
        <p:txBody>
          <a:bodyPr/>
          <a:lstStyle/>
          <a:p>
            <a:r>
              <a:rPr lang="en-US" dirty="0" err="1" smtClean="0"/>
              <a:t>Mulitcultural</a:t>
            </a:r>
            <a:r>
              <a:rPr lang="en-US" dirty="0" smtClean="0"/>
              <a:t> Center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710816" y="7030119"/>
            <a:ext cx="4422658" cy="453200"/>
          </a:xfrm>
        </p:spPr>
        <p:txBody>
          <a:bodyPr/>
          <a:lstStyle/>
          <a:p>
            <a:r>
              <a:rPr lang="en-US" sz="1600" dirty="0" err="1" smtClean="0"/>
              <a:t>Kehr</a:t>
            </a:r>
            <a:r>
              <a:rPr lang="en-US" sz="1600" dirty="0" smtClean="0"/>
              <a:t> Union Building 1</a:t>
            </a:r>
            <a:r>
              <a:rPr lang="en-US" sz="1600" baseline="30000" dirty="0" smtClean="0"/>
              <a:t>st</a:t>
            </a:r>
            <a:r>
              <a:rPr lang="en-US" sz="1600" dirty="0" smtClean="0"/>
              <a:t> floor</a:t>
            </a:r>
            <a:endParaRPr lang="en-US" sz="16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710816" y="7500909"/>
            <a:ext cx="4422658" cy="792490"/>
          </a:xfrm>
        </p:spPr>
        <p:txBody>
          <a:bodyPr/>
          <a:lstStyle/>
          <a:p>
            <a:r>
              <a:rPr lang="en-US" sz="1800" dirty="0" smtClean="0"/>
              <a:t>Open to all! Come show your support to those who may need it!</a:t>
            </a:r>
            <a:endParaRPr lang="en-US" sz="1800" dirty="0">
              <a:solidFill>
                <a:schemeClr val="accent1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0"/>
          </p:nvPr>
        </p:nvSpPr>
        <p:spPr>
          <a:xfrm>
            <a:off x="710816" y="8773491"/>
            <a:ext cx="4422658" cy="294310"/>
          </a:xfrm>
        </p:spPr>
        <p:txBody>
          <a:bodyPr/>
          <a:lstStyle/>
          <a:p>
            <a:r>
              <a:rPr lang="en-US" dirty="0" smtClean="0"/>
              <a:t>WEB </a:t>
            </a:r>
            <a:r>
              <a:rPr lang="en-US" dirty="0" smtClean="0"/>
              <a:t>ADDRESS</a:t>
            </a:r>
          </a:p>
          <a:p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2"/>
          </p:nvPr>
        </p:nvSpPr>
        <p:spPr>
          <a:xfrm>
            <a:off x="5339435" y="801032"/>
            <a:ext cx="1936131" cy="666824"/>
          </a:xfrm>
        </p:spPr>
        <p:txBody>
          <a:bodyPr/>
          <a:lstStyle/>
          <a:p>
            <a:r>
              <a:rPr lang="en-US" dirty="0" err="1" smtClean="0"/>
              <a:t>Muslimah’s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6"/>
          </p:nvPr>
        </p:nvSpPr>
        <p:spPr>
          <a:xfrm>
            <a:off x="5404649" y="5702270"/>
            <a:ext cx="1936131" cy="666824"/>
          </a:xfrm>
        </p:spPr>
        <p:txBody>
          <a:bodyPr/>
          <a:lstStyle/>
          <a:p>
            <a:r>
              <a:rPr lang="en-US" dirty="0" smtClean="0"/>
              <a:t>Sponsors</a:t>
            </a:r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27"/>
          </p:nvPr>
        </p:nvSpPr>
        <p:spPr>
          <a:xfrm>
            <a:off x="5443234" y="6458184"/>
            <a:ext cx="1936131" cy="1835215"/>
          </a:xfrm>
        </p:spPr>
        <p:txBody>
          <a:bodyPr/>
          <a:lstStyle/>
          <a:p>
            <a:r>
              <a:rPr lang="en-US" sz="1600" dirty="0" smtClean="0"/>
              <a:t>Muslim Student Organization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8"/>
          </p:nvPr>
        </p:nvSpPr>
        <p:spPr>
          <a:xfrm>
            <a:off x="5404649" y="7282194"/>
            <a:ext cx="1936131" cy="666824"/>
          </a:xfrm>
        </p:spPr>
        <p:txBody>
          <a:bodyPr/>
          <a:lstStyle/>
          <a:p>
            <a:r>
              <a:rPr lang="en-US" dirty="0" smtClean="0"/>
              <a:t>Benefiting</a:t>
            </a:r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9"/>
          </p:nvPr>
        </p:nvSpPr>
        <p:spPr>
          <a:xfrm>
            <a:off x="5378021" y="8053399"/>
            <a:ext cx="1936131" cy="1298802"/>
          </a:xfrm>
        </p:spPr>
        <p:txBody>
          <a:bodyPr/>
          <a:lstStyle/>
          <a:p>
            <a:r>
              <a:rPr lang="en-US" sz="1600" dirty="0" smtClean="0"/>
              <a:t>All of those </a:t>
            </a:r>
            <a:r>
              <a:rPr lang="en-US" sz="1600" smtClean="0"/>
              <a:t>who come </a:t>
            </a:r>
            <a:r>
              <a:rPr lang="en-US" sz="1600" dirty="0" smtClean="0"/>
              <a:t>are lending a hand to those who need it and are helping the </a:t>
            </a:r>
            <a:r>
              <a:rPr lang="en-US" sz="1600"/>
              <a:t>M</a:t>
            </a:r>
            <a:r>
              <a:rPr lang="en-US" sz="1600" smtClean="0"/>
              <a:t>uslim community</a:t>
            </a:r>
            <a:endParaRPr lang="en-US" sz="1600" dirty="0" smtClean="0"/>
          </a:p>
        </p:txBody>
      </p:sp>
      <p:sp>
        <p:nvSpPr>
          <p:cNvPr id="21" name="TextBox 20"/>
          <p:cNvSpPr txBox="1"/>
          <p:nvPr/>
        </p:nvSpPr>
        <p:spPr>
          <a:xfrm>
            <a:off x="710816" y="9071643"/>
            <a:ext cx="3689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wit47932@huskies.bloomu.edu</a:t>
            </a:r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9435" y="1544865"/>
            <a:ext cx="2039930" cy="2178501"/>
          </a:xfrm>
          <a:prstGeom prst="rect">
            <a:avLst/>
          </a:prstGeom>
        </p:spPr>
      </p:pic>
      <p:sp>
        <p:nvSpPr>
          <p:cNvPr id="23" name="Text Placeholder 22"/>
          <p:cNvSpPr>
            <a:spLocks noGrp="1"/>
          </p:cNvSpPr>
          <p:nvPr>
            <p:ph type="body" sz="quarter" idx="24"/>
          </p:nvPr>
        </p:nvSpPr>
        <p:spPr>
          <a:xfrm>
            <a:off x="5404649" y="4107055"/>
            <a:ext cx="1936131" cy="666824"/>
          </a:xfrm>
        </p:spPr>
        <p:txBody>
          <a:bodyPr/>
          <a:lstStyle/>
          <a:p>
            <a:r>
              <a:rPr lang="en-US" dirty="0" smtClean="0"/>
              <a:t>Why 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5378021" y="4792257"/>
            <a:ext cx="189754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It’s nice to know when you are accepted and supported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570050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udent Flyer 8.5 x 11">
  <a:themeElements>
    <a:clrScheme name="Student Flyer">
      <a:dk1>
        <a:sysClr val="windowText" lastClr="000000"/>
      </a:dk1>
      <a:lt1>
        <a:sysClr val="window" lastClr="FFFFFF"/>
      </a:lt1>
      <a:dk2>
        <a:srgbClr val="404040"/>
      </a:dk2>
      <a:lt2>
        <a:srgbClr val="808080"/>
      </a:lt2>
      <a:accent1>
        <a:srgbClr val="CC00CC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Impact">
      <a:majorFont>
        <a:latin typeface="Impact"/>
        <a:ea typeface=""/>
        <a:cs typeface=""/>
      </a:majorFont>
      <a:minorFont>
        <a:latin typeface="Impac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tudent_Flyer.pptx" id="{81EE452A-A22E-4B93-958F-043EC535415E}" vid="{4A38183C-8936-4D22-B60B-E9BE69998D53}"/>
    </a:ext>
  </a:extLst>
</a:theme>
</file>

<file path=ppt/theme/theme2.xml><?xml version="1.0" encoding="utf-8"?>
<a:theme xmlns:a="http://schemas.openxmlformats.org/drawingml/2006/main" name="Office Theme">
  <a:themeElements>
    <a:clrScheme name="Student Flyer">
      <a:dk1>
        <a:sysClr val="windowText" lastClr="000000"/>
      </a:dk1>
      <a:lt1>
        <a:sysClr val="window" lastClr="FFFFFF"/>
      </a:lt1>
      <a:dk2>
        <a:srgbClr val="404040"/>
      </a:dk2>
      <a:lt2>
        <a:srgbClr val="808080"/>
      </a:lt2>
      <a:accent1>
        <a:srgbClr val="CC00CC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Impact-Calibri">
      <a:majorFont>
        <a:latin typeface="Impac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Student Flyer">
      <a:dk1>
        <a:sysClr val="windowText" lastClr="000000"/>
      </a:dk1>
      <a:lt1>
        <a:sysClr val="window" lastClr="FFFFFF"/>
      </a:lt1>
      <a:dk2>
        <a:srgbClr val="404040"/>
      </a:dk2>
      <a:lt2>
        <a:srgbClr val="808080"/>
      </a:lt2>
      <a:accent1>
        <a:srgbClr val="CC00CC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Impact-Calibri">
      <a:majorFont>
        <a:latin typeface="Impac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3D6C9F3-B1B1-42D3-AFF1-17EA31006EA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Student flyer (pink, black bold design)</Template>
  <TotalTime>0</TotalTime>
  <Words>74</Words>
  <Application>Microsoft Office PowerPoint</Application>
  <PresentationFormat>Custom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Impact</vt:lpstr>
      <vt:lpstr>Student Flyer 8.5 x 11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2015-03-28T04:25:50Z</dcterms:created>
  <dcterms:modified xsi:type="dcterms:W3CDTF">2015-03-28T05:32:06Z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TC038960699991</vt:lpwstr>
  </property>
</Properties>
</file>